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437"/>
    <a:srgbClr val="3DE741"/>
    <a:srgbClr val="6DCFED"/>
    <a:srgbClr val="FF6600"/>
    <a:srgbClr val="FF3399"/>
    <a:srgbClr val="1889F0"/>
    <a:srgbClr val="BA2CB3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7D81-8DF8-4198-8E1D-F79FEB49B644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52B23-04EA-4A4E-BC82-693868A9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7D81-8DF8-4198-8E1D-F79FEB49B644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52B23-04EA-4A4E-BC82-693868A9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7D81-8DF8-4198-8E1D-F79FEB49B644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52B23-04EA-4A4E-BC82-693868A9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7D81-8DF8-4198-8E1D-F79FEB49B644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52B23-04EA-4A4E-BC82-693868A9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7D81-8DF8-4198-8E1D-F79FEB49B644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52B23-04EA-4A4E-BC82-693868A9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7D81-8DF8-4198-8E1D-F79FEB49B644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52B23-04EA-4A4E-BC82-693868A9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7D81-8DF8-4198-8E1D-F79FEB49B644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52B23-04EA-4A4E-BC82-693868A9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7D81-8DF8-4198-8E1D-F79FEB49B644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52B23-04EA-4A4E-BC82-693868A9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7D81-8DF8-4198-8E1D-F79FEB49B644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52B23-04EA-4A4E-BC82-693868A9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7D81-8DF8-4198-8E1D-F79FEB49B644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52B23-04EA-4A4E-BC82-693868A9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7D81-8DF8-4198-8E1D-F79FEB49B644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52B23-04EA-4A4E-BC82-693868A9BA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27D81-8DF8-4198-8E1D-F79FEB49B644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52B23-04EA-4A4E-BC82-693868A9BA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2C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Nuclear Fusion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By: Kelly Sacco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8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Nuclear Fusion?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Nuclear Fusion is process by which multiple atomic nuclei join together to form a single heavier nucleus. </a:t>
            </a:r>
          </a:p>
          <a:p>
            <a:endParaRPr lang="en-US" dirty="0"/>
          </a:p>
          <a:p>
            <a:r>
              <a:rPr lang="en-US" dirty="0" smtClean="0"/>
              <a:t>Nuclear Fusion is also the process that mostly takes place in the sun as well as the stars.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Where was it first discovered?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Nuclear fusion was first reached in the explosion of the Hydrogen Bomb.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It was also reached in different experimental ways in order to control energy.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Fusion occurs…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occurs when nuclear energy of light elements start to fuse together at high temperatures.</a:t>
            </a:r>
          </a:p>
          <a:p>
            <a:endParaRPr lang="en-US" dirty="0"/>
          </a:p>
          <a:p>
            <a:r>
              <a:rPr lang="en-US" dirty="0" smtClean="0"/>
              <a:t>At these high temps, the light elements will then form heavier elements.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BA2CB3"/>
                </a:solidFill>
              </a:rPr>
              <a:t>Advantages of Fusion Energy</a:t>
            </a:r>
            <a:endParaRPr lang="en-US" dirty="0">
              <a:solidFill>
                <a:srgbClr val="BA2CB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889F0"/>
                </a:solidFill>
              </a:rPr>
              <a:t>No </a:t>
            </a:r>
            <a:r>
              <a:rPr lang="en-US" dirty="0">
                <a:solidFill>
                  <a:srgbClr val="1889F0"/>
                </a:solidFill>
              </a:rPr>
              <a:t>a</a:t>
            </a:r>
            <a:r>
              <a:rPr lang="en-US" dirty="0" smtClean="0">
                <a:solidFill>
                  <a:srgbClr val="1889F0"/>
                </a:solidFill>
              </a:rPr>
              <a:t>ir pollution</a:t>
            </a:r>
          </a:p>
          <a:p>
            <a:endParaRPr lang="en-US" dirty="0" smtClean="0">
              <a:solidFill>
                <a:srgbClr val="1889F0"/>
              </a:solidFill>
            </a:endParaRPr>
          </a:p>
          <a:p>
            <a:r>
              <a:rPr lang="en-US" dirty="0" smtClean="0">
                <a:solidFill>
                  <a:srgbClr val="1889F0"/>
                </a:solidFill>
              </a:rPr>
              <a:t>No high level </a:t>
            </a:r>
            <a:r>
              <a:rPr lang="en-US" dirty="0">
                <a:solidFill>
                  <a:srgbClr val="1889F0"/>
                </a:solidFill>
              </a:rPr>
              <a:t>n</a:t>
            </a:r>
            <a:r>
              <a:rPr lang="en-US" dirty="0" smtClean="0">
                <a:solidFill>
                  <a:srgbClr val="1889F0"/>
                </a:solidFill>
              </a:rPr>
              <a:t>uclear wastes</a:t>
            </a:r>
          </a:p>
          <a:p>
            <a:endParaRPr lang="en-US" dirty="0" smtClean="0">
              <a:solidFill>
                <a:srgbClr val="1889F0"/>
              </a:solidFill>
            </a:endParaRPr>
          </a:p>
          <a:p>
            <a:r>
              <a:rPr lang="en-US" dirty="0" smtClean="0">
                <a:solidFill>
                  <a:srgbClr val="1889F0"/>
                </a:solidFill>
              </a:rPr>
              <a:t>Abundant fuel supply</a:t>
            </a:r>
          </a:p>
          <a:p>
            <a:endParaRPr lang="en-US" dirty="0" smtClean="0">
              <a:solidFill>
                <a:srgbClr val="1889F0"/>
              </a:solidFill>
            </a:endParaRPr>
          </a:p>
          <a:p>
            <a:r>
              <a:rPr lang="en-US" dirty="0" smtClean="0">
                <a:solidFill>
                  <a:srgbClr val="1889F0"/>
                </a:solidFill>
              </a:rPr>
              <a:t>No weapons produced at all</a:t>
            </a:r>
            <a:endParaRPr lang="en-US" dirty="0">
              <a:solidFill>
                <a:srgbClr val="1889F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8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Reactions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a nuclear reaction to occur, nuclei have to be pretty much glued together.</a:t>
            </a:r>
          </a:p>
          <a:p>
            <a:endParaRPr lang="en-US" dirty="0"/>
          </a:p>
          <a:p>
            <a:r>
              <a:rPr lang="en-US" dirty="0" smtClean="0"/>
              <a:t>The force that comes in between will only work if the nuclei are in small distances.</a:t>
            </a:r>
          </a:p>
          <a:p>
            <a:endParaRPr lang="en-US" dirty="0"/>
          </a:p>
          <a:p>
            <a:r>
              <a:rPr lang="en-US" dirty="0" smtClean="0"/>
              <a:t>When the force connects them in a small distance, the fusion will only occur in a high density space.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043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Magnetic Confinement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efforts to control energy were first relied on magnetic confinement.</a:t>
            </a:r>
          </a:p>
          <a:p>
            <a:endParaRPr lang="en-US" dirty="0"/>
          </a:p>
          <a:p>
            <a:r>
              <a:rPr lang="en-US" dirty="0" smtClean="0"/>
              <a:t>Magnetic confinement is said to be the most promising method for future commercial sites thanks to all of its success.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rmAutofit/>
          </a:bodyPr>
          <a:lstStyle/>
          <a:p>
            <a:r>
              <a:rPr lang="en-US" sz="12000" dirty="0" smtClean="0">
                <a:solidFill>
                  <a:schemeClr val="bg1"/>
                </a:solidFill>
              </a:rPr>
              <a:t>THE END!</a:t>
            </a:r>
            <a:endParaRPr lang="en-US" sz="1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228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Nuclear Fusion</vt:lpstr>
      <vt:lpstr>What is Nuclear Fusion?</vt:lpstr>
      <vt:lpstr>Where was it first discovered?</vt:lpstr>
      <vt:lpstr>Nuclear Fusion occurs…</vt:lpstr>
      <vt:lpstr>Advantages of Fusion Energy</vt:lpstr>
      <vt:lpstr>Reactions</vt:lpstr>
      <vt:lpstr>Magnetic Confinement</vt:lpstr>
      <vt:lpstr>THE END!</vt:lpstr>
    </vt:vector>
  </TitlesOfParts>
  <Company>HASD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Fusion</dc:title>
  <dc:creator>User</dc:creator>
  <cp:lastModifiedBy>User</cp:lastModifiedBy>
  <cp:revision>4</cp:revision>
  <dcterms:created xsi:type="dcterms:W3CDTF">2010-05-24T11:53:53Z</dcterms:created>
  <dcterms:modified xsi:type="dcterms:W3CDTF">2010-05-24T12:26:34Z</dcterms:modified>
</cp:coreProperties>
</file>